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72" r:id="rId4"/>
    <p:sldId id="275" r:id="rId5"/>
    <p:sldId id="279" r:id="rId6"/>
    <p:sldId id="278" r:id="rId7"/>
    <p:sldId id="280" r:id="rId8"/>
    <p:sldId id="281" r:id="rId9"/>
    <p:sldId id="282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2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A4179-2289-4ED9-87BC-A0E869051C9C}" type="datetimeFigureOut">
              <a:rPr lang="de-CH" smtClean="0"/>
              <a:t>04.12.2022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5636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678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2" y="9429678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0802-B598-4F94-9835-007EA939C6A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797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32F-23DC-47FD-B507-8EDB1F982B6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8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1227-08DE-4802-BCB7-8D2E6CFB34B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43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1F7F-532F-4FF0-BF71-EF107FCF821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51" name="Rectangle 19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295400"/>
            <a:ext cx="7772400" cy="1530350"/>
          </a:xfrm>
        </p:spPr>
        <p:txBody>
          <a:bodyPr/>
          <a:lstStyle>
            <a:lvl1pPr>
              <a:defRPr sz="4600">
                <a:solidFill>
                  <a:srgbClr val="F7B512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632852" name="Rectangle 20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685800" y="2159000"/>
            <a:ext cx="7772400" cy="1350963"/>
          </a:xfrm>
        </p:spPr>
        <p:txBody>
          <a:bodyPr/>
          <a:lstStyle>
            <a:lvl1pPr eaLnBrk="0" hangingPunct="0">
              <a:defRPr sz="4400">
                <a:solidFill>
                  <a:srgbClr val="F4C110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632853" name="IMP_Logo_01_Black" descr="Imp_V_La_4c_s_q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787900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58" name="IMP_Logo_01_White" descr="Imp_V_La_4c_w_q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786313"/>
            <a:ext cx="16986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4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98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44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701800"/>
            <a:ext cx="38036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701800"/>
            <a:ext cx="38036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824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36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486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786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8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67C0-F6FC-48C7-8AB2-039CFCB004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21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529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590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4000"/>
            <a:ext cx="1943100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4000"/>
            <a:ext cx="5676900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00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7B7A-A8B2-4B58-A62F-4FA349B9806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78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9B68-D1BC-4C15-AEFB-A5AC53FC98E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07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F148-44E7-4037-8AB1-661F377FA79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70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5EDC-F1E1-471D-AFAD-8DA88EE0ED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1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1DD5-3584-4AE8-8A93-4B5406A77F9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2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D643-DEBF-4157-8390-B747ED3D97D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8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E63A2-964A-4D01-8DDC-6706B7FF2E4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Master text styles</a:t>
            </a:r>
          </a:p>
          <a:p>
            <a:pPr lvl="1"/>
            <a:r>
              <a:rPr lang="en-GB" altLang="de-DE"/>
              <a:t>Second level</a:t>
            </a:r>
          </a:p>
          <a:p>
            <a:pPr lvl="2"/>
            <a:r>
              <a:rPr lang="en-GB" altLang="de-DE"/>
              <a:t>Third level</a:t>
            </a:r>
          </a:p>
          <a:p>
            <a:pPr lvl="3"/>
            <a:r>
              <a:rPr lang="en-GB" altLang="de-DE"/>
              <a:t>Fourth level</a:t>
            </a:r>
          </a:p>
          <a:p>
            <a:pPr lvl="4"/>
            <a:r>
              <a:rPr lang="en-GB" alt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GB" dirty="0"/>
              <a:t>Urs Vanza </a:t>
            </a:r>
            <a:r>
              <a:rPr lang="el-GR">
                <a:cs typeface="Arial" charset="0"/>
              </a:rPr>
              <a:t>Ι</a:t>
            </a:r>
            <a:r>
              <a:rPr lang="de-CH" dirty="0">
                <a:cs typeface="Arial" charset="0"/>
              </a:rPr>
              <a:t> 19.11.10</a:t>
            </a:r>
            <a:endParaRPr lang="el-GR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215E1AA-4ED4-4F99-AEDC-3C366120E35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6" name="Overhead0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0"/>
            <a:ext cx="7772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Mastertitelformat bearbeiten</a:t>
            </a:r>
          </a:p>
        </p:txBody>
      </p:sp>
      <p:sp>
        <p:nvSpPr>
          <p:cNvPr id="631817" name="SlideText0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701800"/>
            <a:ext cx="77597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Mastertextformat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631818" name="Footer01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701675" y="6594475"/>
            <a:ext cx="7756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322263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642938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965200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1285875" defTabSz="64293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0" hangingPunct="0"/>
            <a:r>
              <a:rPr lang="de-CH" altLang="de-DE" sz="800" dirty="0">
                <a:solidFill>
                  <a:srgbClr val="999999"/>
                </a:solidFill>
              </a:rPr>
              <a:t>© Implenia | TIEFLEGUNG ZENTRALBAHN LUZERN | Franz Stadelmann | 26.10.2010 | Seite </a:t>
            </a:r>
            <a:fld id="{16BFB677-1491-4EBA-A313-EEFDDDA73670}" type="slidenum">
              <a:rPr lang="de-CH" altLang="de-DE" sz="800">
                <a:solidFill>
                  <a:srgbClr val="999999"/>
                </a:solidFill>
              </a:rPr>
              <a:pPr algn="r" eaLnBrk="0" hangingPunct="0"/>
              <a:t>‹Nr.›</a:t>
            </a:fld>
            <a:endParaRPr lang="de-CH" altLang="de-DE" sz="1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368300" indent="-365125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722313" indent="-352425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0763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335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9907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479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05125" indent="-338138" algn="l" rtl="0" fontAlgn="base"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5952951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1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sp>
        <p:nvSpPr>
          <p:cNvPr id="9" name="Headline01"/>
          <p:cNvSpPr txBox="1">
            <a:spLocks noChangeArrowheads="1"/>
          </p:cNvSpPr>
          <p:nvPr/>
        </p:nvSpPr>
        <p:spPr bwMode="auto">
          <a:xfrm>
            <a:off x="685800" y="1295400"/>
            <a:ext cx="8001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CH" altLang="de-DE" sz="4000" b="1" dirty="0">
                <a:solidFill>
                  <a:srgbClr val="0070C0"/>
                </a:solidFill>
                <a:latin typeface="Arial Narrow" pitchFamily="34" charset="0"/>
              </a:rPr>
              <a:t>Holzen  Dezember 2022 </a:t>
            </a:r>
          </a:p>
        </p:txBody>
      </p:sp>
      <p:sp>
        <p:nvSpPr>
          <p:cNvPr id="10" name="DatePlace"/>
          <p:cNvSpPr txBox="1">
            <a:spLocks noChangeArrowheads="1"/>
          </p:cNvSpPr>
          <p:nvPr/>
        </p:nvSpPr>
        <p:spPr bwMode="auto">
          <a:xfrm>
            <a:off x="685800" y="3505200"/>
            <a:ext cx="8001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CH" altLang="de-DE" sz="2800" dirty="0">
                <a:solidFill>
                  <a:srgbClr val="0070C0"/>
                </a:solidFill>
                <a:latin typeface="Arial Narrow" pitchFamily="34" charset="0"/>
              </a:rPr>
              <a:t>Perlen, 03. Dezember 2022</a:t>
            </a:r>
          </a:p>
          <a:p>
            <a:pPr eaLnBrk="0" hangingPunct="0"/>
            <a:endParaRPr lang="de-CH" altLang="de-DE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eaLnBrk="0" hangingPunct="0"/>
            <a:r>
              <a:rPr lang="de-CH" altLang="de-DE" sz="2800" dirty="0">
                <a:solidFill>
                  <a:srgbClr val="0070C0"/>
                </a:solidFill>
                <a:latin typeface="Arial Narrow" pitchFamily="34" charset="0"/>
              </a:rPr>
              <a:t>Kurt Tanner</a:t>
            </a:r>
          </a:p>
        </p:txBody>
      </p:sp>
    </p:spTree>
    <p:extLst>
      <p:ext uri="{BB962C8B-B14F-4D97-AF65-F5344CB8AC3E}">
        <p14:creationId xmlns:p14="http://schemas.microsoft.com/office/powerpoint/2010/main" val="6843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8786" y="404813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17" y="112972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9552" y="6488088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2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11129"/>
              </p:ext>
            </p:extLst>
          </p:nvPr>
        </p:nvGraphicFramePr>
        <p:xfrm>
          <a:off x="442631" y="1340768"/>
          <a:ext cx="8258738" cy="2231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Ablauf</a:t>
                      </a: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07:30   Begrüssung</a:t>
                      </a:r>
                      <a:r>
                        <a:rPr lang="de-CH" sz="1800" baseline="0" dirty="0">
                          <a:effectLst/>
                        </a:rPr>
                        <a:t> und </a:t>
                      </a:r>
                      <a:r>
                        <a:rPr lang="de-CH" sz="1800" dirty="0">
                          <a:effectLst/>
                        </a:rPr>
                        <a:t>Beginn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09:30   Znüni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12.00   Mittagessen</a:t>
                      </a:r>
                      <a:r>
                        <a:rPr lang="de-CH" sz="1800" baseline="0" dirty="0">
                          <a:effectLst/>
                        </a:rPr>
                        <a:t> Eintracht Root</a:t>
                      </a:r>
                      <a:endParaRPr lang="de-CH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Nennenswert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 Aktive</a:t>
                      </a:r>
                      <a:r>
                        <a:rPr lang="de-CH" sz="18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Holzer</a:t>
                      </a:r>
                      <a:endParaRPr lang="de-CH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2 Krank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5 Entschuldigt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CH" sz="18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Trockenes Wetter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1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8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3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FD1B2-F7B7-488B-923B-A789954D6AE9}"/>
              </a:ext>
            </a:extLst>
          </p:cNvPr>
          <p:cNvSpPr txBox="1"/>
          <p:nvPr/>
        </p:nvSpPr>
        <p:spPr>
          <a:xfrm>
            <a:off x="5083096" y="2060848"/>
            <a:ext cx="2803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Begrüssung</a:t>
            </a:r>
            <a:r>
              <a:rPr lang="en-GB" dirty="0"/>
              <a:t> und </a:t>
            </a:r>
            <a:r>
              <a:rPr lang="en-GB" dirty="0" err="1"/>
              <a:t>Arbeitsverteilung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Kurt Tanner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1" y="1293289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4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3C9A890-8E75-4B01-ACFD-C1C9E068F8FB}"/>
              </a:ext>
            </a:extLst>
          </p:cNvPr>
          <p:cNvSpPr txBox="1"/>
          <p:nvPr/>
        </p:nvSpPr>
        <p:spPr>
          <a:xfrm>
            <a:off x="5004048" y="112107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Gruppe</a:t>
            </a:r>
            <a:r>
              <a:rPr lang="en-GB" dirty="0"/>
              <a:t> </a:t>
            </a:r>
            <a:r>
              <a:rPr lang="en-GB" dirty="0" err="1"/>
              <a:t>altes</a:t>
            </a:r>
            <a:r>
              <a:rPr lang="en-GB" dirty="0"/>
              <a:t> </a:t>
            </a:r>
            <a:r>
              <a:rPr lang="en-GB" dirty="0" err="1"/>
              <a:t>Fischerhaus</a:t>
            </a:r>
            <a:r>
              <a:rPr lang="en-GB" dirty="0"/>
              <a:t>:</a:t>
            </a:r>
          </a:p>
          <a:p>
            <a:r>
              <a:rPr lang="en-GB" dirty="0" err="1"/>
              <a:t>Alvise</a:t>
            </a:r>
            <a:r>
              <a:rPr lang="en-GB"/>
              <a:t>, Vincenzo </a:t>
            </a:r>
            <a:r>
              <a:rPr lang="en-GB" dirty="0"/>
              <a:t>und Joseph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1073"/>
            <a:ext cx="4211960" cy="31589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05" y="3066122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5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D13B6C7-5E7D-45F9-8B51-0703E0BF6225}"/>
              </a:ext>
            </a:extLst>
          </p:cNvPr>
          <p:cNvSpPr txBox="1"/>
          <p:nvPr/>
        </p:nvSpPr>
        <p:spPr>
          <a:xfrm>
            <a:off x="4975782" y="908720"/>
            <a:ext cx="341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Gruppe</a:t>
            </a:r>
            <a:r>
              <a:rPr lang="en-GB" dirty="0"/>
              <a:t> </a:t>
            </a:r>
            <a:r>
              <a:rPr lang="en-GB" dirty="0" err="1"/>
              <a:t>Mittelwasserkanal</a:t>
            </a:r>
            <a:r>
              <a:rPr lang="en-GB" dirty="0"/>
              <a:t>:</a:t>
            </a:r>
          </a:p>
          <a:p>
            <a:r>
              <a:rPr lang="en-GB" dirty="0"/>
              <a:t>Dani, </a:t>
            </a:r>
            <a:r>
              <a:rPr lang="en-GB" dirty="0" err="1"/>
              <a:t>Oli</a:t>
            </a:r>
            <a:r>
              <a:rPr lang="en-GB" dirty="0"/>
              <a:t>, Hugo, Ruedi,</a:t>
            </a:r>
          </a:p>
          <a:p>
            <a:r>
              <a:rPr lang="en-GB" dirty="0"/>
              <a:t>Ernst und Werner.</a:t>
            </a:r>
          </a:p>
          <a:p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5" y="1095672"/>
            <a:ext cx="4346571" cy="341344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2" y="1914035"/>
            <a:ext cx="1779662" cy="23728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6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E0016C3D-0EB0-4480-BDDC-B2A911F822BC}"/>
              </a:ext>
            </a:extLst>
          </p:cNvPr>
          <p:cNvSpPr txBox="1"/>
          <p:nvPr/>
        </p:nvSpPr>
        <p:spPr>
          <a:xfrm>
            <a:off x="4860032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Gruppe</a:t>
            </a:r>
            <a:r>
              <a:rPr lang="en-GB" dirty="0"/>
              <a:t> </a:t>
            </a:r>
            <a:r>
              <a:rPr lang="en-GB" dirty="0" err="1"/>
              <a:t>Oberwasserkanal</a:t>
            </a:r>
            <a:r>
              <a:rPr lang="en-GB" dirty="0"/>
              <a:t>:</a:t>
            </a:r>
          </a:p>
          <a:p>
            <a:r>
              <a:rPr lang="en-GB" dirty="0"/>
              <a:t>Kilian, </a:t>
            </a:r>
            <a:r>
              <a:rPr lang="en-GB" dirty="0" err="1"/>
              <a:t>Seppi</a:t>
            </a:r>
            <a:r>
              <a:rPr lang="en-GB" dirty="0"/>
              <a:t>, Kilian und Gerold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4" y="1268760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7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70" y="1113724"/>
            <a:ext cx="3569221" cy="29033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1073"/>
            <a:ext cx="3663098" cy="28959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82068" y="5013176"/>
            <a:ext cx="503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Reichhaltiges Znüni mit toller Stimmung.</a:t>
            </a:r>
          </a:p>
        </p:txBody>
      </p:sp>
    </p:spTree>
    <p:extLst>
      <p:ext uri="{BB962C8B-B14F-4D97-AF65-F5344CB8AC3E}">
        <p14:creationId xmlns:p14="http://schemas.microsoft.com/office/powerpoint/2010/main" val="59972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90971" y="246336"/>
            <a:ext cx="828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3200" dirty="0" err="1">
                <a:solidFill>
                  <a:schemeClr val="accent2"/>
                </a:solidFill>
              </a:rPr>
              <a:t>Holzen</a:t>
            </a:r>
            <a:r>
              <a:rPr lang="en-GB" altLang="de-DE" sz="3200" dirty="0">
                <a:solidFill>
                  <a:schemeClr val="accent2"/>
                </a:solidFill>
              </a:rPr>
              <a:t>  </a:t>
            </a:r>
            <a:r>
              <a:rPr lang="en-GB" altLang="de-DE" sz="3200" dirty="0" err="1">
                <a:solidFill>
                  <a:schemeClr val="accent2"/>
                </a:solidFill>
              </a:rPr>
              <a:t>Dezember</a:t>
            </a:r>
            <a:r>
              <a:rPr lang="en-GB" altLang="de-DE" sz="3200" dirty="0">
                <a:solidFill>
                  <a:schemeClr val="accent2"/>
                </a:solidFill>
              </a:rPr>
              <a:t> 2022</a:t>
            </a:r>
            <a:endParaRPr lang="en-GB" altLang="de-DE" sz="2800" dirty="0">
              <a:solidFill>
                <a:schemeClr val="accent2"/>
              </a:solidFill>
            </a:endParaRPr>
          </a:p>
        </p:txBody>
      </p:sp>
      <p:pic>
        <p:nvPicPr>
          <p:cNvPr id="2052" name="Bild 1" descr="FVRL%20Logo%20far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46" y="260648"/>
            <a:ext cx="73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3568" y="6309320"/>
            <a:ext cx="5614268" cy="181272"/>
          </a:xfrm>
          <a:noFill/>
        </p:spPr>
        <p:txBody>
          <a:bodyPr/>
          <a:lstStyle>
            <a:lvl1pPr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dirty="0">
                <a:solidFill>
                  <a:srgbClr val="0070C0"/>
                </a:solidFill>
              </a:rPr>
              <a:t>© </a:t>
            </a:r>
            <a:r>
              <a:rPr lang="de-CH" altLang="de-DE" sz="1000" b="1" dirty="0">
                <a:solidFill>
                  <a:srgbClr val="0070C0"/>
                </a:solidFill>
              </a:rPr>
              <a:t>FVRL  Fischereiverein Reuss Luzern </a:t>
            </a:r>
            <a:r>
              <a:rPr lang="en-US" altLang="de-DE" sz="1000" dirty="0">
                <a:solidFill>
                  <a:srgbClr val="0070C0"/>
                </a:solidFill>
              </a:rPr>
              <a:t>| Oeffentlichkeitsarbeit  | Page </a:t>
            </a:r>
            <a:fld id="{F06D815D-8C17-4AE7-9B33-FC69B7B6E79F}" type="slidenum">
              <a:rPr lang="en-US" altLang="de-DE" sz="1000" smtClean="0">
                <a:solidFill>
                  <a:srgbClr val="0070C0"/>
                </a:solidFill>
              </a:rPr>
              <a:pPr eaLnBrk="1" hangingPunct="1"/>
              <a:t>8</a:t>
            </a:fld>
            <a:endParaRPr lang="en-US" altLang="de-DE" sz="1000" dirty="0">
              <a:solidFill>
                <a:srgbClr val="0070C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661" y="1228794"/>
            <a:ext cx="3095761" cy="28803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955" y="1372810"/>
            <a:ext cx="3095762" cy="259228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5696" y="51571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Ausklang beim gemeinsamen Mittagessen im Restaurant Eintracht in Root.</a:t>
            </a:r>
          </a:p>
        </p:txBody>
      </p:sp>
    </p:spTree>
    <p:extLst>
      <p:ext uri="{BB962C8B-B14F-4D97-AF65-F5344CB8AC3E}">
        <p14:creationId xmlns:p14="http://schemas.microsoft.com/office/powerpoint/2010/main" val="1139715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N" val="10066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N" val="12262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N" val="1171038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lenia PowerPoint Template_de">
  <a:themeElements>
    <a:clrScheme name="Implenia PowerPoint Template_de 1">
      <a:dk1>
        <a:srgbClr val="000000"/>
      </a:dk1>
      <a:lt1>
        <a:srgbClr val="FFFFFF"/>
      </a:lt1>
      <a:dk2>
        <a:srgbClr val="404040"/>
      </a:dk2>
      <a:lt2>
        <a:srgbClr val="999999"/>
      </a:lt2>
      <a:accent1>
        <a:srgbClr val="F7B512"/>
      </a:accent1>
      <a:accent2>
        <a:srgbClr val="EB6400"/>
      </a:accent2>
      <a:accent3>
        <a:srgbClr val="FFFFFF"/>
      </a:accent3>
      <a:accent4>
        <a:srgbClr val="000000"/>
      </a:accent4>
      <a:accent5>
        <a:srgbClr val="FAD7AA"/>
      </a:accent5>
      <a:accent6>
        <a:srgbClr val="D55A00"/>
      </a:accent6>
      <a:hlink>
        <a:srgbClr val="B4A000"/>
      </a:hlink>
      <a:folHlink>
        <a:srgbClr val="0078AD"/>
      </a:folHlink>
    </a:clrScheme>
    <a:fontScheme name="Implenia PowerPoint Template_d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Implenia PowerPoint Template_de 1">
        <a:dk1>
          <a:srgbClr val="000000"/>
        </a:dk1>
        <a:lt1>
          <a:srgbClr val="FFFFFF"/>
        </a:lt1>
        <a:dk2>
          <a:srgbClr val="404040"/>
        </a:dk2>
        <a:lt2>
          <a:srgbClr val="999999"/>
        </a:lt2>
        <a:accent1>
          <a:srgbClr val="F7B512"/>
        </a:accent1>
        <a:accent2>
          <a:srgbClr val="EB6400"/>
        </a:accent2>
        <a:accent3>
          <a:srgbClr val="FFFFFF"/>
        </a:accent3>
        <a:accent4>
          <a:srgbClr val="000000"/>
        </a:accent4>
        <a:accent5>
          <a:srgbClr val="FAD7AA"/>
        </a:accent5>
        <a:accent6>
          <a:srgbClr val="D55A00"/>
        </a:accent6>
        <a:hlink>
          <a:srgbClr val="B4A000"/>
        </a:hlink>
        <a:folHlink>
          <a:srgbClr val="0078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Bildschirmpräsentation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Wingdings</vt:lpstr>
      <vt:lpstr>Default Design</vt:lpstr>
      <vt:lpstr>Implenia PowerPoint Template_de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Schindler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VANZAUR</dc:creator>
  <cp:lastModifiedBy>Kilian Amrein</cp:lastModifiedBy>
  <cp:revision>118</cp:revision>
  <cp:lastPrinted>2022-12-04T12:23:20Z</cp:lastPrinted>
  <dcterms:created xsi:type="dcterms:W3CDTF">2010-11-19T06:19:33Z</dcterms:created>
  <dcterms:modified xsi:type="dcterms:W3CDTF">2022-12-04T16:50:04Z</dcterms:modified>
</cp:coreProperties>
</file>