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816D-E1CD-4805-B8AE-ECDEC28FA9E4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80CF-D2FD-479E-AF15-1F3863EF66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530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816D-E1CD-4805-B8AE-ECDEC28FA9E4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80CF-D2FD-479E-AF15-1F3863EF66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8309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816D-E1CD-4805-B8AE-ECDEC28FA9E4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80CF-D2FD-479E-AF15-1F3863EF66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127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816D-E1CD-4805-B8AE-ECDEC28FA9E4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80CF-D2FD-479E-AF15-1F3863EF66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753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816D-E1CD-4805-B8AE-ECDEC28FA9E4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80CF-D2FD-479E-AF15-1F3863EF66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997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816D-E1CD-4805-B8AE-ECDEC28FA9E4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80CF-D2FD-479E-AF15-1F3863EF66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241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816D-E1CD-4805-B8AE-ECDEC28FA9E4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80CF-D2FD-479E-AF15-1F3863EF66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014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816D-E1CD-4805-B8AE-ECDEC28FA9E4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80CF-D2FD-479E-AF15-1F3863EF66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757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816D-E1CD-4805-B8AE-ECDEC28FA9E4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80CF-D2FD-479E-AF15-1F3863EF66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0989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816D-E1CD-4805-B8AE-ECDEC28FA9E4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80CF-D2FD-479E-AF15-1F3863EF66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29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816D-E1CD-4805-B8AE-ECDEC28FA9E4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80CF-D2FD-479E-AF15-1F3863EF66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8429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0816D-E1CD-4805-B8AE-ECDEC28FA9E4}" type="datetimeFigureOut">
              <a:rPr lang="de-CH" smtClean="0"/>
              <a:t>05.07.2022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080CF-D2FD-479E-AF15-1F3863EF668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152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54331" y="914400"/>
            <a:ext cx="8917578" cy="705394"/>
          </a:xfrm>
        </p:spPr>
        <p:txBody>
          <a:bodyPr>
            <a:noAutofit/>
          </a:bodyPr>
          <a:lstStyle/>
          <a:p>
            <a:r>
              <a:rPr lang="de-CH" sz="3200" b="1" i="1" dirty="0">
                <a:latin typeface="+mn-lt"/>
              </a:rPr>
              <a:t>Holzen Juni 2022</a:t>
            </a:r>
            <a:br>
              <a:rPr lang="de-CH" sz="3200" b="1" i="1" dirty="0">
                <a:latin typeface="+mn-lt"/>
              </a:rPr>
            </a:br>
            <a:r>
              <a:rPr lang="de-CH" sz="3200" b="1" i="1" dirty="0">
                <a:latin typeface="+mn-lt"/>
              </a:rPr>
              <a:t>Klein Truppe aber fleissig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 rot="10800000" flipV="1">
            <a:off x="1193071" y="5538651"/>
            <a:ext cx="4249786" cy="975359"/>
          </a:xfrm>
        </p:spPr>
        <p:txBody>
          <a:bodyPr/>
          <a:lstStyle/>
          <a:p>
            <a:r>
              <a:rPr lang="de-CH" dirty="0"/>
              <a:t>Kurt, </a:t>
            </a:r>
            <a:r>
              <a:rPr lang="de-CH" dirty="0" err="1"/>
              <a:t>Alvise</a:t>
            </a:r>
            <a:r>
              <a:rPr lang="de-CH" dirty="0"/>
              <a:t>, Kilian,</a:t>
            </a:r>
          </a:p>
          <a:p>
            <a:r>
              <a:rPr lang="de-CH" dirty="0"/>
              <a:t>Oli, Peter und Ernst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23" y="2331590"/>
            <a:ext cx="4049486" cy="303711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23702" y="2325058"/>
            <a:ext cx="4046583" cy="3034937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6322423" y="5531746"/>
            <a:ext cx="3936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Oberwasserkanal in Perlen</a:t>
            </a:r>
          </a:p>
        </p:txBody>
      </p:sp>
    </p:spTree>
    <p:extLst>
      <p:ext uri="{BB962C8B-B14F-4D97-AF65-F5344CB8AC3E}">
        <p14:creationId xmlns:p14="http://schemas.microsoft.com/office/powerpoint/2010/main" val="3489116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2514" y="3865362"/>
            <a:ext cx="3238842" cy="228487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6" r="11592"/>
          <a:stretch/>
        </p:blipFill>
        <p:spPr>
          <a:xfrm>
            <a:off x="412305" y="230777"/>
            <a:ext cx="2836433" cy="293603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01161" y="540751"/>
            <a:ext cx="2960492" cy="229163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0174" y="426819"/>
            <a:ext cx="2960490" cy="251949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0218" y="669751"/>
            <a:ext cx="2960490" cy="203363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65" y="3388381"/>
            <a:ext cx="4406537" cy="330490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942215" y="3535671"/>
            <a:ext cx="3432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Und zum Schluss, hat uns Peter  noch ein tolles Znüni serviert.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8172990" y="5325924"/>
            <a:ext cx="3805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/>
              <a:t>DANKE für den Einsatz</a:t>
            </a:r>
          </a:p>
        </p:txBody>
      </p:sp>
    </p:spTree>
    <p:extLst>
      <p:ext uri="{BB962C8B-B14F-4D97-AF65-F5344CB8AC3E}">
        <p14:creationId xmlns:p14="http://schemas.microsoft.com/office/powerpoint/2010/main" val="1721159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Breitbild</PresentationFormat>
  <Paragraphs>6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Holzen Juni 2022 Klein Truppe aber fleissig</vt:lpstr>
      <vt:lpstr>PowerPoint-Präsentation</vt:lpstr>
    </vt:vector>
  </TitlesOfParts>
  <Company>Glas Trösch Holding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Holzen Juni 2022 Klein Truppe aber fleissig</dc:title>
  <dc:creator>Tanner Kurt</dc:creator>
  <cp:lastModifiedBy>Kilian Amrein</cp:lastModifiedBy>
  <cp:revision>5</cp:revision>
  <dcterms:created xsi:type="dcterms:W3CDTF">2022-06-27T05:43:36Z</dcterms:created>
  <dcterms:modified xsi:type="dcterms:W3CDTF">2022-07-05T19:26:12Z</dcterms:modified>
</cp:coreProperties>
</file>