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93FA16-0050-5FAD-4851-E65B52D3F9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C21C049-3A5F-6AB1-468F-BD2F91F4D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6A4DE2-1968-A941-CFDB-9399925FA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9F10-CD8D-49AC-8352-2B78E2E4CC92}" type="datetimeFigureOut">
              <a:rPr lang="de-CH" smtClean="0"/>
              <a:t>04.12.2022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F1D569-A6F5-AC14-ECB3-079CBA093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66CFBB-8380-5424-F252-4AFF85305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8A96D-DD93-4937-87FD-F441264590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77359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700B4-5B3F-8A22-A1A0-D20D97DF9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3C2B507-FCE4-9FBC-CA6A-56E3EA287C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6CF390-9343-0EAD-5671-AC78A137E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9F10-CD8D-49AC-8352-2B78E2E4CC92}" type="datetimeFigureOut">
              <a:rPr lang="de-CH" smtClean="0"/>
              <a:t>04.12.2022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F4B891-BF64-2D64-02ED-89876BD12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3370584-09DC-4F05-B5B7-F535F9F11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8A96D-DD93-4937-87FD-F441264590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30684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2784C69-E17D-C242-70E5-D7F57A089B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2AD6D79-A777-0A41-23E7-9FC6E0A94C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B21B214-9437-3328-E4A0-28EDBD1BD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9F10-CD8D-49AC-8352-2B78E2E4CC92}" type="datetimeFigureOut">
              <a:rPr lang="de-CH" smtClean="0"/>
              <a:t>04.12.2022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72A2D3-9A4E-283A-78DB-6B9CB45C6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35A345-7B01-979B-124B-AC7374563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8A96D-DD93-4937-87FD-F441264590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56000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12E585-DBEB-6C13-3ADD-728F1296E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00CB47-F84E-FD8A-4160-8562C8433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C7C974B-52B8-1A2D-8082-86092EB75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9F10-CD8D-49AC-8352-2B78E2E4CC92}" type="datetimeFigureOut">
              <a:rPr lang="de-CH" smtClean="0"/>
              <a:t>04.12.2022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59F9C7-D74D-CF3D-F59B-CE91C015C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17A45A-8AFC-3070-E9D1-BFF2CC83D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8A96D-DD93-4937-87FD-F441264590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5103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48CD09-894D-7EE7-CFF8-5BEBB396C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149A80C-DE0A-AF48-6906-67D3A2CCB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ECC604-B6CB-D41E-98D6-25AB0C138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9F10-CD8D-49AC-8352-2B78E2E4CC92}" type="datetimeFigureOut">
              <a:rPr lang="de-CH" smtClean="0"/>
              <a:t>04.12.2022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9234F0-2D09-20C7-81F0-F099F8EEE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A0904A-0B55-36F7-5A10-4BF43A441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8A96D-DD93-4937-87FD-F441264590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70473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8234A4-DC9F-A379-927C-3A613F2C5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CC9F32-A880-E980-AD61-32654EB05F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94147B8-70A2-78B7-C0C6-02D92A8B02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E2FC801-41F6-31F5-DDDF-3E3FF6681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9F10-CD8D-49AC-8352-2B78E2E4CC92}" type="datetimeFigureOut">
              <a:rPr lang="de-CH" smtClean="0"/>
              <a:t>04.12.2022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FC9C938-4350-57A9-9ECD-0855691A5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9AC13C0-5491-111C-B7AC-0AE4AE4AF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8A96D-DD93-4937-87FD-F441264590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73520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8182D5-BF2E-2F14-4352-9AC950CD7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FD0D262-E3E5-0EA2-B1B6-046848891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691196E-C20D-BCCD-90F8-F9841668B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287F3AD-037E-52C7-DAAF-005A688B94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E27E2FE-2796-CE6C-24FA-5C61DF608F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5488EE9-0EBF-B937-3397-063020FE0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9F10-CD8D-49AC-8352-2B78E2E4CC92}" type="datetimeFigureOut">
              <a:rPr lang="de-CH" smtClean="0"/>
              <a:t>04.12.2022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1E15DD8-F840-542B-F537-C924CF798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57EE15D-898A-726B-E61B-BF16A7117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8A96D-DD93-4937-87FD-F441264590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73368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562A9D-4228-5DDA-4EE2-6CBF6F440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40E70F9-D06B-F892-BC25-B63F028C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9F10-CD8D-49AC-8352-2B78E2E4CC92}" type="datetimeFigureOut">
              <a:rPr lang="de-CH" smtClean="0"/>
              <a:t>04.12.2022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9A5ACBE-8D52-8E92-10D6-A78B6C440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1137541-304F-F74A-56D0-E2967CBBF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8A96D-DD93-4937-87FD-F441264590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73908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A367E91-C2DC-F877-AF3C-5B96AAE92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9F10-CD8D-49AC-8352-2B78E2E4CC92}" type="datetimeFigureOut">
              <a:rPr lang="de-CH" smtClean="0"/>
              <a:t>04.12.2022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D9304E0-C656-19E1-03E7-B4077DF0C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84F3497-279D-7475-1D62-1292D1593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8A96D-DD93-4937-87FD-F441264590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7304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CF0BF5-998A-46FB-E489-76E23B91A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D62C181-57EC-353F-59AE-13896BD47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A4FF1F-B25A-5ABA-C1CC-916900672B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75E8EEB-8091-778F-78EC-9766EAB10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9F10-CD8D-49AC-8352-2B78E2E4CC92}" type="datetimeFigureOut">
              <a:rPr lang="de-CH" smtClean="0"/>
              <a:t>04.12.2022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38F39B7-B233-C3E7-0CC5-AB872DDD6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739573-9CEB-CA79-54AB-8F04BC5B4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8A96D-DD93-4937-87FD-F441264590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888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9216F7-26CF-3526-9D1D-2442DC2D5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8A70507-63EC-9091-0068-ADC0D3B5DB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3F446B3-8EAF-619A-30D5-BE0C024E6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ED628F1-EEB6-37E1-D8F1-6659847EE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9F10-CD8D-49AC-8352-2B78E2E4CC92}" type="datetimeFigureOut">
              <a:rPr lang="de-CH" smtClean="0"/>
              <a:t>04.12.2022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102D2D9-9CC4-0071-9017-8CEA1C525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DC2819E-BA93-A404-211C-EC49C9CD5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8A96D-DD93-4937-87FD-F441264590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64398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9CA016D-12C5-AA7D-230C-7943B990D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137F8AD-0E82-3A03-9303-2837F5AA8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5EF9B4-AEBF-6A97-F4F0-011D5D3C44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69F10-CD8D-49AC-8352-2B78E2E4CC92}" type="datetimeFigureOut">
              <a:rPr lang="de-CH" smtClean="0"/>
              <a:t>04.12.2022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77B173-AB1A-2147-DD7D-CB47518935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47F67D-5CED-7E14-9193-458CCFA410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8A96D-DD93-4937-87FD-F441264590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53295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rafik 18">
            <a:extLst>
              <a:ext uri="{FF2B5EF4-FFF2-40B4-BE49-F238E27FC236}">
                <a16:creationId xmlns:a16="http://schemas.microsoft.com/office/drawing/2014/main" id="{AE6D3607-0F01-04E9-1567-38E2D126D4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097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527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>
            <a:extLst>
              <a:ext uri="{FF2B5EF4-FFF2-40B4-BE49-F238E27FC236}">
                <a16:creationId xmlns:a16="http://schemas.microsoft.com/office/drawing/2014/main" id="{7D444DCA-8139-5C20-16B0-CD65372419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791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801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>
            <a:extLst>
              <a:ext uri="{FF2B5EF4-FFF2-40B4-BE49-F238E27FC236}">
                <a16:creationId xmlns:a16="http://schemas.microsoft.com/office/drawing/2014/main" id="{657E2E8A-B094-66A5-7192-0DBA51BF4B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1191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877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>
            <a:extLst>
              <a:ext uri="{FF2B5EF4-FFF2-40B4-BE49-F238E27FC236}">
                <a16:creationId xmlns:a16="http://schemas.microsoft.com/office/drawing/2014/main" id="{1B52529E-57A8-05ED-0382-5617F2C8A5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027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639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FA475091-5960-B64C-50C6-4A00127031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133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723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93BCA825-C664-58C4-6D27-77E1271C97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968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489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B6909A5C-4A56-64C3-DEF2-084DC87217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8039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871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Kilian Amrein</dc:creator>
  <cp:lastModifiedBy>Kilian Amrein</cp:lastModifiedBy>
  <cp:revision>1</cp:revision>
  <dcterms:created xsi:type="dcterms:W3CDTF">2022-12-04T16:37:47Z</dcterms:created>
  <dcterms:modified xsi:type="dcterms:W3CDTF">2022-12-04T16:41:33Z</dcterms:modified>
</cp:coreProperties>
</file>